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530" r:id="rId9"/>
    <p:sldId id="2580" r:id="rId10"/>
    <p:sldId id="2466" r:id="rId11"/>
    <p:sldId id="2318" r:id="rId12"/>
    <p:sldId id="2535" r:id="rId13"/>
    <p:sldId id="2025" r:id="rId14"/>
    <p:sldId id="2570" r:id="rId15"/>
    <p:sldId id="2574" r:id="rId16"/>
    <p:sldId id="2575" r:id="rId17"/>
    <p:sldId id="2576" r:id="rId18"/>
    <p:sldId id="2571" r:id="rId19"/>
    <p:sldId id="2500" r:id="rId20"/>
    <p:sldId id="2215" r:id="rId21"/>
    <p:sldId id="2522" r:id="rId22"/>
    <p:sldId id="2524" r:id="rId23"/>
    <p:sldId id="2523" r:id="rId24"/>
    <p:sldId id="2527" r:id="rId25"/>
    <p:sldId id="2550" r:id="rId26"/>
    <p:sldId id="2553" r:id="rId27"/>
    <p:sldId id="2552" r:id="rId28"/>
    <p:sldId id="2555" r:id="rId29"/>
    <p:sldId id="2554" r:id="rId30"/>
    <p:sldId id="2551" r:id="rId31"/>
    <p:sldId id="2557" r:id="rId32"/>
    <p:sldId id="2556" r:id="rId33"/>
    <p:sldId id="2560" r:id="rId34"/>
    <p:sldId id="2567" r:id="rId35"/>
    <p:sldId id="2566" r:id="rId36"/>
    <p:sldId id="2579" r:id="rId37"/>
    <p:sldId id="2565" r:id="rId38"/>
    <p:sldId id="2521" r:id="rId39"/>
    <p:sldId id="2545" r:id="rId40"/>
    <p:sldId id="2537" r:id="rId41"/>
    <p:sldId id="2512" r:id="rId42"/>
    <p:sldId id="2572" r:id="rId43"/>
    <p:sldId id="2491" r:id="rId44"/>
    <p:sldId id="2534" r:id="rId45"/>
    <p:sldId id="2539" r:id="rId46"/>
    <p:sldId id="2520" r:id="rId47"/>
    <p:sldId id="2541" r:id="rId48"/>
    <p:sldId id="2542" r:id="rId49"/>
    <p:sldId id="2540" r:id="rId50"/>
    <p:sldId id="2549" r:id="rId51"/>
    <p:sldId id="2544" r:id="rId52"/>
    <p:sldId id="2531" r:id="rId53"/>
    <p:sldId id="2543" r:id="rId54"/>
    <p:sldId id="2569" r:id="rId55"/>
    <p:sldId id="2582" r:id="rId56"/>
    <p:sldId id="2584" r:id="rId57"/>
    <p:sldId id="2585" r:id="rId58"/>
    <p:sldId id="2583" r:id="rId59"/>
    <p:sldId id="2581" r:id="rId60"/>
    <p:sldId id="2373" r:id="rId61"/>
    <p:sldId id="2079" r:id="rId62"/>
    <p:sldId id="2577" r:id="rId6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6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8.wdp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11.wdp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microsoft.com/office/2007/relationships/hdphoto" Target="../media/hdphoto1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99.emf"/><Relationship Id="rId4" Type="http://schemas.openxmlformats.org/officeDocument/2006/relationships/diagramData" Target="../diagrams/data2.xml"/><Relationship Id="rId9" Type="http://schemas.openxmlformats.org/officeDocument/2006/relationships/image" Target="../media/image9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37088"/>
              </p:ext>
            </p:extLst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73" y="5376898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0508781" y="5027384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524025" y="5656278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988447" y="78633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147897" y="5241941"/>
            <a:ext cx="2397055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703526" y="5574825"/>
            <a:ext cx="226015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108270" y="7932661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97653" y="8469355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391557" y="4825505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353502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2315" y="183017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3779" flipH="1">
            <a:off x="9721257" y="3351549"/>
            <a:ext cx="2955342" cy="26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511168" y="27832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2194" y="2961949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166425" y="3868049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492" y="3535414"/>
            <a:ext cx="8880541" cy="924215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410147" y="4048508"/>
            <a:ext cx="6884702" cy="10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Group 2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57742" y="4755437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444974"/>
            <a:ext cx="18479191" cy="3644465"/>
            <a:chOff x="5906222" y="7444974"/>
            <a:chExt cx="18479191" cy="3644465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855663" y="74449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743433" y="606643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7742" y="2009022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4" y="9758329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80" y="2182644"/>
            <a:ext cx="18871090" cy="105916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81%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2788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797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336" y="556487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46498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40974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4938" y="5087039"/>
            <a:ext cx="1989020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repeat clients: 14.3%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Achieve 25% returning clients (with appointments made)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33932" y="3926347"/>
            <a:ext cx="14686609" cy="660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Export function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UI Improvements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Text Editor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Profile Page</a:t>
            </a:r>
          </a:p>
          <a:p>
            <a:pPr lvl="1">
              <a:lnSpc>
                <a:spcPct val="150000"/>
              </a:lnSpc>
              <a:defRPr/>
            </a:pPr>
            <a:endParaRPr lang="en-US" sz="4800" dirty="0">
              <a:solidFill>
                <a:srgbClr val="182028"/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150000"/>
              </a:lnSpc>
              <a:defRPr/>
            </a:pPr>
            <a:endParaRPr lang="en-US" sz="4800" dirty="0">
              <a:solidFill>
                <a:srgbClr val="182028"/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3099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&amp; overview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52" y="1599847"/>
            <a:ext cx="21600046" cy="109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41" y="1979340"/>
            <a:ext cx="20516526" cy="103977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28033</TotalTime>
  <Words>2182</Words>
  <Application>Microsoft Office PowerPoint</Application>
  <PresentationFormat>Custom</PresentationFormat>
  <Paragraphs>824</Paragraphs>
  <Slides>62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5242</cp:revision>
  <dcterms:created xsi:type="dcterms:W3CDTF">2014-11-12T21:47:38Z</dcterms:created>
  <dcterms:modified xsi:type="dcterms:W3CDTF">2017-02-23T12:49:34Z</dcterms:modified>
  <cp:category/>
</cp:coreProperties>
</file>